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jl, gemiddeld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110" d="100"/>
          <a:sy n="110" d="100"/>
        </p:scale>
        <p:origin x="-60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41E582B-80A9-57C7-8389-D775B12C5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C1E49193-14AE-0271-92F4-B7314D135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BE7D0BAD-0A6E-7F72-DC17-E9B17B417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073D0BBD-EFC6-07AC-D047-C9B474A2D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7A4C3D1E-AA45-7864-6BE8-86F79853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868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4588B8B-05F8-5ACF-812B-07819E14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E4F1254B-D458-25AC-AD63-B047D19174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EC2E493-2310-54FD-3DDE-E703F4D3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D936B9D-E31A-F69C-E506-433C14EF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9B5540AE-925D-A82E-E332-55A76F33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187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DE053D57-D178-B8F9-090F-F3D45BFB6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715457AA-964D-4E1C-3DE1-53132B0F1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625CF37-93D0-6853-CBBF-27B2DAFD8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B723EF4-3BEB-D3B2-8079-4ECEBFD6B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A8B58371-FDE1-58AC-6B00-5BCBA1984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11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F9363A3-5699-2FD0-F135-7D62386E6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787E2FE-9537-6D64-B201-B1282CB5E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A95F4626-8459-1372-F106-DA7438D04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E11F0F6-274B-95E5-99BB-D2E72879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2AAA730F-03DA-9886-49EF-BBBDF19E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1352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20DC9BA-C71F-8F48-B6F3-7278B43F1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1F73BC9F-BF2D-480D-A376-1DDDCF2AE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CF863EF-D169-3C44-F1DB-70621946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36E4EAFA-5D6F-D056-4A78-8FF9D7A06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6216D42-36B8-26A8-3FAF-2A48B66F3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192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3361288-0DE6-0957-E266-7532B47FE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FC19BDC2-A7FD-4CAE-4A2E-4A4BEF6A0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64252182-D4B4-4369-6A5E-661577FC4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5E240A2A-3A3E-0218-B3BD-41AB43EF1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0051BEE2-5FE3-06EC-D986-7B219E4FE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E19DD9B6-F9AF-2E9B-16E7-B3002888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165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AA3ED1F-738C-81F3-C993-FFE288F2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1EDCC661-157B-513A-3FEC-B2BC0FFED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C1E716AB-DD33-4D1A-F580-9346BF78A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E6126091-3823-A91A-68CA-D61098643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4954047C-DA00-5031-637D-FD9D55A5D2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A9FCDB3E-FB97-5911-9A7C-F3E9F4F53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94F5A3D4-5877-F265-9E6F-84E41A484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91FE1E1A-43A4-C0F9-E03F-E12C7248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79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BD6F28C-00EC-4C8A-0B8E-3E513D08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AB617F56-E1CA-E85F-AAD8-BDED51F15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4C61A808-F325-D6E5-D755-F731C57F2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A90246C1-A883-B827-9D9C-A99021ADE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284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93145AC4-E6BF-C813-1F4F-AC11FA49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F0035907-BAFE-492A-62C5-05BE4648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A7D15133-9F6F-1F1F-935F-AD5572D59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3421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0466EF0-8887-26B9-EA54-C33A8A78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47228E1C-CF2A-3E01-B209-6F003CE2D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2E604B51-1024-1800-ADE0-B96F7BBB7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310A0460-0F5F-F5C2-5FB9-9C1ACC0B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D999743C-01B4-DD86-423E-FA8998BD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ED6963C6-17C2-2AC5-20C4-F715C9AB0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34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AB597A6-4954-A4DD-7624-B508D78A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F702642B-507D-4968-3DFE-705867F57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7673F610-F19F-0F5B-DBB9-55A0A8EBC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4E53D9C2-3D1A-DF63-2415-3BF21395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EB6EC9C9-9941-DDA5-8B4E-C33C7A17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37B6367C-120F-D74D-EF4E-6942FE06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126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D67C2B25-5128-2691-9ACC-87166CB3B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BEBACEFB-22FB-40F2-F4D5-32520F21D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17A3266-040C-1200-BC47-289F07FE43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35225-176C-8047-99D7-16723555F99D}" type="datetimeFigureOut">
              <a:rPr lang="nl-NL" smtClean="0"/>
              <a:t>28-09-23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AEC859DA-FA3D-FE58-7460-C480A808E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298601D-C2BC-8AC5-A862-0203322B1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A01D4-6736-C24D-B016-C7A3104ECD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163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kunstweektexel.nl/Resources/Invulformulierlesvoorbereiding.doc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1" Type="http://schemas.openxmlformats.org/officeDocument/2006/relationships/video" Target="NULL" TargetMode="External"/><Relationship Id="rId2" Type="http://schemas.microsoft.com/office/2007/relationships/media" Target="https://www.youtube.com/embed/rBBHooUv4aU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1" Type="http://schemas.openxmlformats.org/officeDocument/2006/relationships/video" Target="NULL" TargetMode="External"/><Relationship Id="rId2" Type="http://schemas.microsoft.com/office/2007/relationships/media" Target="https://www.youtube.com/embed/OALD-M4n1mc?feature=oembed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AD8793E-DFBE-3F08-786C-D8B2053C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1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61C3E685-887D-C0C0-45F7-3646453D4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03" y="0"/>
            <a:ext cx="5663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4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BCCC2717-6ACA-AC44-FC85-9F047767CA3A}"/>
              </a:ext>
            </a:extLst>
          </p:cNvPr>
          <p:cNvSpPr txBox="1"/>
          <p:nvPr/>
        </p:nvSpPr>
        <p:spPr>
          <a:xfrm>
            <a:off x="1457739" y="1232452"/>
            <a:ext cx="8507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b="1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24 november deadline inleveren </a:t>
            </a:r>
            <a:r>
              <a:rPr lang="nl-NL" b="1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  <a:hlinkClick r:id="rId2"/>
              </a:rPr>
              <a:t>invulformulier en lesvoorbereiding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  <a:latin typeface="Trebuchet MS" panose="020B0703020202090204" pitchFamily="34" charset="0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uiterlijk 19 januari 2024 bekendmaking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osg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-begeleider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tussen 22 januari en 2 februari neemt de </a:t>
            </a:r>
            <a:r>
              <a:rPr lang="nl-NL" b="0" i="0" u="none" strike="noStrike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osg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-begeleider contact op met de student(en)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pPr algn="l"/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Kunstweek: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maandag 5 februari welkom op Texel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dinsdag 6 februari workshop 9:00 - </a:t>
            </a:r>
            <a:r>
              <a:rPr lang="nl-NL" b="0" i="0" u="none" strike="noStrike" dirty="0" smtClean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13: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45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woensdag 7 februari workshop 9:00 - </a:t>
            </a:r>
            <a:r>
              <a:rPr lang="nl-NL" b="0" i="0" u="none" strike="noStrike" dirty="0" smtClean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13: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45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donderdag 8 februari workshop 9:00 - </a:t>
            </a:r>
            <a:r>
              <a:rPr lang="nl-NL" b="0" i="0" u="none" strike="noStrike" dirty="0" smtClean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13:</a:t>
            </a:r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45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vrijdag 9 februari presentaties 9:00 - 13:00</a:t>
            </a:r>
            <a:endParaRPr lang="nl-NL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pPr algn="l"/>
            <a:r>
              <a:rPr lang="nl-NL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848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54992C8B-B077-1194-1C1F-8388E432F95E}"/>
              </a:ext>
            </a:extLst>
          </p:cNvPr>
          <p:cNvSpPr txBox="1"/>
          <p:nvPr/>
        </p:nvSpPr>
        <p:spPr>
          <a:xfrm>
            <a:off x="2146851" y="1020417"/>
            <a:ext cx="75404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Hebben jullie al ideeën?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B40F1350-65E3-68BC-D1FE-4CB42427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314"/>
            <a:ext cx="4651127" cy="426057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C19E7FCA-F180-8865-A915-0442E89C0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82" y="1892314"/>
            <a:ext cx="7729118" cy="426057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B83ED58C-8F4F-330D-E519-DEC82EFB8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809" y="1892313"/>
            <a:ext cx="4906117" cy="42605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72151677-8EA4-FE28-4655-5E3EB153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805" y="1892312"/>
            <a:ext cx="6113308" cy="423035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299B49C0-0101-A07A-2EAE-88FBE20EA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938" y="1893070"/>
            <a:ext cx="3178175" cy="4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4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8F0DB405-1864-8980-57F9-9D8E278B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50" y="0"/>
            <a:ext cx="10884767" cy="5875074"/>
          </a:xfrm>
          <a:prstGeom prst="rect">
            <a:avLst/>
          </a:prstGeom>
        </p:spPr>
      </p:pic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xmlns="" id="{D2D2F2F1-7D59-C7B2-BE63-C692AF361D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0547"/>
              </p:ext>
            </p:extLst>
          </p:nvPr>
        </p:nvGraphicFramePr>
        <p:xfrm>
          <a:off x="419337" y="3656504"/>
          <a:ext cx="8128000" cy="2595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345116428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5076386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395591155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7058777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829297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basis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mavo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havo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880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B1a, B1b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KM1a, KM1b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HV1a, HV1b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31763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B2a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KM2a, KM2b, KM2c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HV2a, HV2b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36450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K3a, K3b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M3a, M3b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/>
                        <a:t>HV3a, HV3b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7340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B4a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K4a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M4a, M4b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H4a, H4b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2066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H5a, H5b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8735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V6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6113717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9AE711F8-D88E-3C7E-9B0C-B44FD8F954F2}"/>
              </a:ext>
            </a:extLst>
          </p:cNvPr>
          <p:cNvSpPr txBox="1"/>
          <p:nvPr/>
        </p:nvSpPr>
        <p:spPr>
          <a:xfrm>
            <a:off x="9103489" y="4007373"/>
            <a:ext cx="2416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30 klassen </a:t>
            </a:r>
          </a:p>
          <a:p>
            <a:r>
              <a:rPr lang="nl-NL" dirty="0"/>
              <a:t>603 leerlingen</a:t>
            </a:r>
          </a:p>
          <a:p>
            <a:endParaRPr lang="nl-NL" dirty="0"/>
          </a:p>
          <a:p>
            <a:r>
              <a:rPr lang="nl-NL" dirty="0"/>
              <a:t>In de Kunstweek worden dit (ongeveer) </a:t>
            </a:r>
          </a:p>
          <a:p>
            <a:r>
              <a:rPr lang="nl-NL" dirty="0"/>
              <a:t>45 gemengde groepen</a:t>
            </a:r>
          </a:p>
        </p:txBody>
      </p:sp>
    </p:spTree>
    <p:extLst>
      <p:ext uri="{BB962C8B-B14F-4D97-AF65-F5344CB8AC3E}">
        <p14:creationId xmlns:p14="http://schemas.microsoft.com/office/powerpoint/2010/main" val="1070195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5548A1C-ECE0-E58D-8A01-89293EF64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58" y="685800"/>
            <a:ext cx="3525078" cy="26438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14667C60-8EF0-CCD7-A92E-2F859D4BB1FC}"/>
              </a:ext>
            </a:extLst>
          </p:cNvPr>
          <p:cNvSpPr txBox="1"/>
          <p:nvPr/>
        </p:nvSpPr>
        <p:spPr>
          <a:xfrm>
            <a:off x="4611757" y="685800"/>
            <a:ext cx="6626086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Onze leerlingen:</a:t>
            </a:r>
          </a:p>
          <a:p>
            <a:r>
              <a:rPr lang="nl-NL" sz="2800" dirty="0"/>
              <a:t>- superlief!</a:t>
            </a:r>
          </a:p>
          <a:p>
            <a:r>
              <a:rPr lang="nl-NL" sz="2800" dirty="0"/>
              <a:t>- het zijn ook onze kinderen, buurkinderen, neefjes, nichtjes, winkelmedewerkers, en surfinstructeurs….</a:t>
            </a:r>
          </a:p>
          <a:p>
            <a:r>
              <a:rPr lang="nl-NL" sz="2800" dirty="0"/>
              <a:t>- geen kinderen die met blote voetjes door de duinen rennen</a:t>
            </a:r>
          </a:p>
          <a:p>
            <a:r>
              <a:rPr lang="nl-NL" sz="2800" dirty="0"/>
              <a:t>- zelfstandig, hardwerkend, veel verantwoordelijkheid… (vooral buiten school)</a:t>
            </a:r>
          </a:p>
          <a:p>
            <a:r>
              <a:rPr lang="nl-NL" sz="2800" dirty="0"/>
              <a:t>- niet zo divers….</a:t>
            </a:r>
          </a:p>
          <a:p>
            <a:r>
              <a:rPr lang="nl-NL" sz="2800" dirty="0"/>
              <a:t>- eigenwijs of autonoom?</a:t>
            </a:r>
          </a:p>
          <a:p>
            <a:r>
              <a:rPr lang="nl-NL" sz="2800" dirty="0"/>
              <a:t>- nieuwsgiering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605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6FCB3990-51F2-41A5-5B3D-E85801D1C66F}"/>
              </a:ext>
            </a:extLst>
          </p:cNvPr>
          <p:cNvSpPr txBox="1"/>
          <p:nvPr/>
        </p:nvSpPr>
        <p:spPr>
          <a:xfrm>
            <a:off x="927651" y="2508418"/>
            <a:ext cx="52876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maandag kom je aan en maak je kennis met je begeleidende docent en de locatie.</a:t>
            </a:r>
          </a:p>
          <a:p>
            <a:endParaRPr lang="nl-NL" sz="2000" dirty="0"/>
          </a:p>
          <a:p>
            <a:r>
              <a:rPr lang="nl-NL" sz="2400" dirty="0"/>
              <a:t>Je geeft een workshop van 3 dagen:</a:t>
            </a:r>
          </a:p>
          <a:p>
            <a:endParaRPr lang="nl-NL" sz="2000" dirty="0"/>
          </a:p>
          <a:p>
            <a:r>
              <a:rPr lang="nl-NL" sz="2000" dirty="0"/>
              <a:t>- dinsdag introductie (oriënteren en experimenteren)</a:t>
            </a:r>
          </a:p>
          <a:p>
            <a:r>
              <a:rPr lang="nl-NL" sz="2000" dirty="0"/>
              <a:t>- woensdag (onderzoeken en uitvoeren)</a:t>
            </a:r>
          </a:p>
          <a:p>
            <a:r>
              <a:rPr lang="nl-NL" sz="2000" dirty="0"/>
              <a:t>- donderdag (uitvoeren en evalueren)</a:t>
            </a:r>
          </a:p>
          <a:p>
            <a:endParaRPr lang="nl-NL" sz="2000" dirty="0"/>
          </a:p>
          <a:p>
            <a:r>
              <a:rPr lang="nl-NL" sz="2000" dirty="0"/>
              <a:t>Op vrijdagochtend vinden de presentaties plaats!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58F2AFF8-1350-1DFD-89ED-DE61AFDDEB3C}"/>
              </a:ext>
            </a:extLst>
          </p:cNvPr>
          <p:cNvSpPr txBox="1"/>
          <p:nvPr/>
        </p:nvSpPr>
        <p:spPr>
          <a:xfrm>
            <a:off x="927651" y="1219200"/>
            <a:ext cx="7403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“Tijdens de kunstweek ligt de nadruk op het proces </a:t>
            </a:r>
          </a:p>
          <a:p>
            <a:r>
              <a:rPr lang="nl-NL" sz="2400" dirty="0"/>
              <a:t>en op de aandacht voor de eigen inbreng van de leerling.”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F559E249-2B38-E68E-CE74-6DE2BF324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1821" y="2624559"/>
            <a:ext cx="5820179" cy="33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9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AFTERMOVIE KUNSTWEEK TEXEL 2022">
            <a:hlinkClick r:id="" action="ppaction://media"/>
            <a:extLst>
              <a:ext uri="{FF2B5EF4-FFF2-40B4-BE49-F238E27FC236}">
                <a16:creationId xmlns:a16="http://schemas.microsoft.com/office/drawing/2014/main" xmlns="" id="{FF7D3CE5-C7CF-05B5-7A27-F0FC7D7B1D20}"/>
              </a:ext>
            </a:extLst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3307" y="1895061"/>
            <a:ext cx="5537630" cy="31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5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62978E84-25E8-4E42-C98B-1E08C05D2047}"/>
              </a:ext>
            </a:extLst>
          </p:cNvPr>
          <p:cNvSpPr txBox="1"/>
          <p:nvPr/>
        </p:nvSpPr>
        <p:spPr>
          <a:xfrm>
            <a:off x="940905" y="728869"/>
            <a:ext cx="2160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En nu jullie!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9A8B722E-67E9-D375-E908-FD8838E9A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21" y="1318030"/>
            <a:ext cx="2831327" cy="31992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03AE5329-DCCD-000D-DCA6-8FC17F768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05" y="5081096"/>
            <a:ext cx="7772400" cy="150765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DAEAE5C8-5C25-ED06-C99B-CAF25A676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673" y="3358434"/>
            <a:ext cx="3006901" cy="203131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8832B15B-F099-9DF9-948A-EBCA4D7E8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0673" y="4822184"/>
            <a:ext cx="3006901" cy="202548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AD5450D6-2968-DAA9-338F-4CE7F87C3D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673" y="1913987"/>
            <a:ext cx="2831327" cy="190506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31874E3D-8866-2835-BB0F-731F139E9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673" y="5414"/>
            <a:ext cx="2831327" cy="1908573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xmlns="" id="{44B8FE03-638C-A8E5-15C7-37BC8CB47AC7}"/>
              </a:ext>
            </a:extLst>
          </p:cNvPr>
          <p:cNvSpPr txBox="1"/>
          <p:nvPr/>
        </p:nvSpPr>
        <p:spPr>
          <a:xfrm>
            <a:off x="4108227" y="1071002"/>
            <a:ext cx="42452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familievilla’s die we voor jullie beschikbaar hebben bevinden zich in de Koog of De Cocksdorp</a:t>
            </a:r>
          </a:p>
          <a:p>
            <a:endParaRPr lang="nl-NL" dirty="0"/>
          </a:p>
          <a:p>
            <a:r>
              <a:rPr lang="nl-NL" dirty="0"/>
              <a:t>We zijn nog aan het puzzelen op het vervoer, dat wordt of met een bus op een vaste tijd, of met de fiets, even afhankelijk van de afstand.</a:t>
            </a:r>
          </a:p>
          <a:p>
            <a:endParaRPr lang="nl-NL" dirty="0"/>
          </a:p>
          <a:p>
            <a:r>
              <a:rPr lang="nl-NL" dirty="0"/>
              <a:t>Ook kunnen we nog niet precies vertellen hoe, maar we proberen iedereen dagelijks een (warme) middagmaaltijd voor te schotelen op de school.</a:t>
            </a:r>
          </a:p>
        </p:txBody>
      </p:sp>
    </p:spTree>
    <p:extLst>
      <p:ext uri="{BB962C8B-B14F-4D97-AF65-F5344CB8AC3E}">
        <p14:creationId xmlns:p14="http://schemas.microsoft.com/office/powerpoint/2010/main" val="2216070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Kunstweek 2016 OSG De Hogeberg">
            <a:hlinkClick r:id="" action="ppaction://media"/>
            <a:extLst>
              <a:ext uri="{FF2B5EF4-FFF2-40B4-BE49-F238E27FC236}">
                <a16:creationId xmlns:a16="http://schemas.microsoft.com/office/drawing/2014/main" xmlns="" id="{38979218-BAD0-4F6E-7E8F-888D17D416E1}"/>
              </a:ext>
            </a:extLst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634" y="448984"/>
            <a:ext cx="10548731" cy="59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4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9FF7C8D-4552-5D79-C92B-AB30E6F7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63" y="0"/>
            <a:ext cx="6461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8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B39E9421-0406-0FC3-3B12-7D4061349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767" y="0"/>
            <a:ext cx="7772400" cy="67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5209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287</Words>
  <Application>Microsoft Macintosh PowerPoint</Application>
  <PresentationFormat>Aangepast</PresentationFormat>
  <Paragraphs>67</Paragraphs>
  <Slides>12</Slides>
  <Notes>0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3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Wieneke Boon</dc:creator>
  <cp:lastModifiedBy>marten boon</cp:lastModifiedBy>
  <cp:revision>6</cp:revision>
  <dcterms:created xsi:type="dcterms:W3CDTF">2023-09-27T07:38:57Z</dcterms:created>
  <dcterms:modified xsi:type="dcterms:W3CDTF">2023-09-28T17:23:37Z</dcterms:modified>
</cp:coreProperties>
</file>